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76E34-F8BF-4CE2-8214-F56D615D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FB4CD2-421B-44CE-ACFE-E0992F0C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04485E-7BDA-4C3D-9CA9-BD98ED5E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8AC32-5A34-4205-BD21-4093FF0F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846E2-C85E-45F9-81E3-86E5B0D7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8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98E2F-6CD2-4D96-8D1D-89F7A1FD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9D2BB9-0278-4293-A47C-4C6A536A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7C1E3B-1B5B-4ED4-8C34-ABB7B4F6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D7A1E6-D1BC-404C-913A-E8DEE52C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2F55D4-DDE1-44F9-9EAB-90DE7FD1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4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082AAE-C4D9-475F-9664-1C125647F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E7D74A-C1F6-4D4F-8757-5A8376AC2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6CC48-FC2D-4E01-8DBE-EFA23D3C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E6DF0-5DCD-4150-B184-C92B09A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63916-8175-4D69-8F73-E84FBA8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03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A55DC-0896-4545-BE43-FF57978A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5C094-352C-47D4-9D66-08F29FFB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376F-941A-4078-AC7F-F3D29E8C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B7151-CBDF-4F10-8F70-F222615A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DB5E1-3CA1-4342-98C7-3BEB3AE2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39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E193F-E7B2-4376-A0CA-7E50A7B4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18C7C5-23F0-4DDD-997F-2E287D564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89A66-DDC4-4445-B993-528B4FFA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C02EB-20A8-4D97-B812-3A64A93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1A79A-3B2E-4D7E-AF89-F5D6AA81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7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238C0-826F-4A6B-B57B-09D252E4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AD440-BBBE-4925-9556-6D00F19F9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33AA9D-0AB8-4731-BFA9-EABEC1AB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1B2C1C-2A85-4DB3-AFAE-CF8F8B10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0B0AF7-7399-48E9-BE04-55D6274B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D65EF0-FD49-4157-B192-B5E04E2A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68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9DED4-CFFF-48EF-AC4F-A060D71F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D8C248-ECFC-4507-B23F-5E581FAAE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29F7F7-74A9-47BD-A7A7-2CA006F27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EAE917-48CC-4220-9247-991F35326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2C1930-DF28-43F5-BD5E-1C367EFE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F58804-8045-41E4-A24C-0095416A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8CC44A-FAC3-4393-9AC8-C1E8A403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0B79B5-2094-4533-9E8B-B2CDBAE9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56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D3CEF-1A9F-4E14-A6B2-C3FF8134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193A22-CF91-411E-A968-3E39C5BE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019FD2-FC5B-4E06-AE15-F8890FB9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E37D41-B5DC-4B16-B7A0-EABEDB3A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2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9491D1-2664-4F87-A654-F81540D9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6355D6-971C-4018-86EC-CC52F691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7B084F-FABD-40D9-BA11-13CE77E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7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C142A-CE9E-4D64-A58C-718035DF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9F4AF-D264-4DBC-A385-BA083D9F9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CE0E1D-477D-4639-AAC6-84930B17C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63071B-40F4-409E-9FD1-8ED380C2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C4862A-AEFD-4610-A82A-BE36C1FF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A452B8-AD99-477E-90EE-DE825918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4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EFDF1-D20D-4D60-B808-7B8CE26A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2BCFBA-82E5-4094-BB87-2D9513B09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E17A9-F548-446D-8A12-401575798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8E05B4-B32E-435A-88DA-A502E582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A29A06-5987-4BD2-BC9F-8B49990B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32FA60-7D35-4FB3-A74D-2BA361BE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71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8C7839-A9F0-4F8C-BE69-C0D0958A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28188-0795-46B9-A63A-3E97F385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C9896-EDB3-457E-964B-54F3595D7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0BB9-F4E2-4278-AC3B-50D28D759B2A}" type="datetimeFigureOut">
              <a:rPr lang="en-CA" smtClean="0"/>
              <a:t>2021-02-03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A33B0-F038-4BA0-A7C5-A24B6F9A8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9A661F-7643-4C70-B6CB-C55980051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54BB-6881-4A46-A1CC-C5F42979CD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D3EA1F77-46C9-4218-B976-79EAB4999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5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B1EBE1-6BAF-44E6-927C-7F647DE34312}"/>
              </a:ext>
            </a:extLst>
          </p:cNvPr>
          <p:cNvSpPr txBox="1"/>
          <p:nvPr/>
        </p:nvSpPr>
        <p:spPr>
          <a:xfrm>
            <a:off x="3021563" y="5673012"/>
            <a:ext cx="614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F8DCA9"/>
                </a:solidFill>
                <a:latin typeface="Montserrat SemiBold" panose="00000700000000000000" pitchFamily="2" charset="0"/>
              </a:rPr>
              <a:t>Acquiring</a:t>
            </a:r>
            <a:r>
              <a:rPr lang="fr-CA" dirty="0">
                <a:solidFill>
                  <a:srgbClr val="F8DCA9"/>
                </a:solidFill>
                <a:latin typeface="Montserrat SemiBold" panose="00000700000000000000" pitchFamily="2" charset="0"/>
              </a:rPr>
              <a:t> a </a:t>
            </a:r>
            <a:r>
              <a:rPr lang="fr-CA" dirty="0" err="1">
                <a:solidFill>
                  <a:srgbClr val="F8DCA9"/>
                </a:solidFill>
                <a:latin typeface="Montserrat SemiBold" panose="00000700000000000000" pitchFamily="2" charset="0"/>
              </a:rPr>
              <a:t>GSLifestyle</a:t>
            </a:r>
            <a:r>
              <a:rPr lang="fr-CA" dirty="0">
                <a:solidFill>
                  <a:srgbClr val="F8DCA9"/>
                </a:solidFill>
                <a:latin typeface="Montserrat SemiBold" panose="00000700000000000000" pitchFamily="2" charset="0"/>
              </a:rPr>
              <a:t> </a:t>
            </a:r>
            <a:r>
              <a:rPr lang="fr-CA" dirty="0" err="1">
                <a:solidFill>
                  <a:srgbClr val="F8DCA9"/>
                </a:solidFill>
                <a:latin typeface="Montserrat SemiBold" panose="00000700000000000000" pitchFamily="2" charset="0"/>
              </a:rPr>
              <a:t>Account</a:t>
            </a:r>
            <a:r>
              <a:rPr lang="fr-CA" dirty="0">
                <a:solidFill>
                  <a:srgbClr val="F8DCA9"/>
                </a:solidFill>
                <a:latin typeface="Montserrat SemiBold" panose="00000700000000000000" pitchFamily="2" charset="0"/>
              </a:rPr>
              <a:t> &amp; </a:t>
            </a:r>
            <a:r>
              <a:rPr lang="fr-CA" dirty="0" err="1">
                <a:solidFill>
                  <a:srgbClr val="F8DCA9"/>
                </a:solidFill>
                <a:latin typeface="Montserrat SemiBold" panose="00000700000000000000" pitchFamily="2" charset="0"/>
              </a:rPr>
              <a:t>Card</a:t>
            </a:r>
            <a:r>
              <a:rPr lang="fr-CA" dirty="0">
                <a:solidFill>
                  <a:srgbClr val="F8DCA9"/>
                </a:solidFill>
                <a:latin typeface="Montserrat SemiBold" panose="00000700000000000000" pitchFamily="2" charset="0"/>
              </a:rPr>
              <a:t> in 12 </a:t>
            </a:r>
            <a:r>
              <a:rPr lang="fr-CA" dirty="0" err="1">
                <a:solidFill>
                  <a:srgbClr val="F8DCA9"/>
                </a:solidFill>
                <a:latin typeface="Montserrat SemiBold" panose="00000700000000000000" pitchFamily="2" charset="0"/>
              </a:rPr>
              <a:t>Steps</a:t>
            </a:r>
            <a:endParaRPr lang="en-CA" dirty="0">
              <a:solidFill>
                <a:srgbClr val="F8DCA9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5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B618793B-8E66-4C7D-9DD5-C5E4ECB2A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685799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3372E5D8-4FBD-4397-9FDA-5793928B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06" y="1811033"/>
            <a:ext cx="9355494" cy="5046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2417892" y="438538"/>
            <a:ext cx="388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1. Click: </a:t>
            </a:r>
            <a:r>
              <a:rPr lang="fr-CA" dirty="0" err="1">
                <a:solidFill>
                  <a:schemeClr val="bg1"/>
                </a:solidFill>
              </a:rPr>
              <a:t>GSLifestyle</a:t>
            </a:r>
            <a:r>
              <a:rPr lang="fr-CA" dirty="0">
                <a:solidFill>
                  <a:schemeClr val="bg1"/>
                </a:solidFill>
              </a:rPr>
              <a:t> &gt; </a:t>
            </a:r>
            <a:r>
              <a:rPr lang="fr-CA" dirty="0" err="1">
                <a:solidFill>
                  <a:schemeClr val="bg1"/>
                </a:solidFill>
              </a:rPr>
              <a:t>GSLIfestyle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Cards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42A4B1-A3DE-494C-909B-61A8A6E0EBC7}"/>
              </a:ext>
            </a:extLst>
          </p:cNvPr>
          <p:cNvSpPr txBox="1"/>
          <p:nvPr/>
        </p:nvSpPr>
        <p:spPr>
          <a:xfrm>
            <a:off x="6383694" y="1427826"/>
            <a:ext cx="226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2. Click: ORDER NOW!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5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4155232" y="1092938"/>
            <a:ext cx="388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3. </a:t>
            </a:r>
            <a:r>
              <a:rPr lang="fr-CA" dirty="0" err="1">
                <a:solidFill>
                  <a:schemeClr val="bg1"/>
                </a:solidFill>
              </a:rPr>
              <a:t>Choose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your</a:t>
            </a:r>
            <a:r>
              <a:rPr lang="fr-CA" dirty="0">
                <a:solidFill>
                  <a:schemeClr val="bg1"/>
                </a:solidFill>
              </a:rPr>
              <a:t> tier of GSL </a:t>
            </a:r>
            <a:r>
              <a:rPr lang="fr-CA" dirty="0" err="1">
                <a:solidFill>
                  <a:schemeClr val="bg1"/>
                </a:solidFill>
              </a:rPr>
              <a:t>Membership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2126373-AD74-44D4-B4C2-236BB80C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417"/>
            <a:ext cx="12192000" cy="36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6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1622275" y="729045"/>
            <a:ext cx="322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5. Select </a:t>
            </a:r>
            <a:r>
              <a:rPr lang="fr-CA" dirty="0" err="1">
                <a:solidFill>
                  <a:schemeClr val="bg1"/>
                </a:solidFill>
              </a:rPr>
              <a:t>your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checkout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currency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8386DFF-75EA-45B2-A66E-3686E2C28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9" y="1251235"/>
            <a:ext cx="4775164" cy="434271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083102B4-FBB1-463D-B5E6-EC0EF9456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98" y="1244831"/>
            <a:ext cx="4775164" cy="435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4B4DC9-6DA3-48F6-879D-CF57B3CF48A5}"/>
              </a:ext>
            </a:extLst>
          </p:cNvPr>
          <p:cNvSpPr txBox="1"/>
          <p:nvPr/>
        </p:nvSpPr>
        <p:spPr>
          <a:xfrm>
            <a:off x="7812100" y="729045"/>
            <a:ext cx="228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6. </a:t>
            </a:r>
            <a:r>
              <a:rPr lang="fr-CA" dirty="0" err="1">
                <a:solidFill>
                  <a:schemeClr val="bg1"/>
                </a:solidFill>
              </a:rPr>
              <a:t>Confirm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your</a:t>
            </a:r>
            <a:r>
              <a:rPr lang="fr-CA" dirty="0">
                <a:solidFill>
                  <a:schemeClr val="bg1"/>
                </a:solidFill>
              </a:rPr>
              <a:t> action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6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2195286" y="729045"/>
            <a:ext cx="218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7. Click: </a:t>
            </a:r>
            <a:r>
              <a:rPr lang="fr-CA" dirty="0" err="1">
                <a:solidFill>
                  <a:schemeClr val="bg1"/>
                </a:solidFill>
              </a:rPr>
              <a:t>Register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Now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4B4DC9-6DA3-48F6-879D-CF57B3CF48A5}"/>
              </a:ext>
            </a:extLst>
          </p:cNvPr>
          <p:cNvSpPr txBox="1"/>
          <p:nvPr/>
        </p:nvSpPr>
        <p:spPr>
          <a:xfrm>
            <a:off x="7625488" y="3244334"/>
            <a:ext cx="19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8. Fill out the </a:t>
            </a:r>
            <a:r>
              <a:rPr lang="fr-CA" dirty="0" err="1">
                <a:solidFill>
                  <a:schemeClr val="bg1"/>
                </a:solidFill>
              </a:rPr>
              <a:t>form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097DC95-E023-4215-89EC-DBF88510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8" y="1098377"/>
            <a:ext cx="4956345" cy="4833257"/>
          </a:xfrm>
          <a:prstGeom prst="rect">
            <a:avLst/>
          </a:prstGeom>
        </p:spPr>
      </p:pic>
      <p:pic>
        <p:nvPicPr>
          <p:cNvPr id="9" name="Picture 8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xmlns="" id="{49E10EC6-8F4E-4113-8377-1D2980A7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19" y="0"/>
            <a:ext cx="253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257791" y="1004116"/>
            <a:ext cx="54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9. </a:t>
            </a:r>
            <a:r>
              <a:rPr lang="fr-CA" dirty="0" err="1">
                <a:solidFill>
                  <a:schemeClr val="bg1"/>
                </a:solidFill>
              </a:rPr>
              <a:t>Wait</a:t>
            </a:r>
            <a:r>
              <a:rPr lang="fr-CA" dirty="0">
                <a:solidFill>
                  <a:schemeClr val="bg1"/>
                </a:solidFill>
              </a:rPr>
              <a:t> for Registration email and click </a:t>
            </a:r>
            <a:r>
              <a:rPr lang="fr-CA" dirty="0" err="1">
                <a:solidFill>
                  <a:schemeClr val="bg1"/>
                </a:solidFill>
              </a:rPr>
              <a:t>Confirm</a:t>
            </a:r>
            <a:r>
              <a:rPr lang="fr-CA" dirty="0">
                <a:solidFill>
                  <a:schemeClr val="bg1"/>
                </a:solidFill>
              </a:rPr>
              <a:t> Email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4B4DC9-6DA3-48F6-879D-CF57B3CF48A5}"/>
              </a:ext>
            </a:extLst>
          </p:cNvPr>
          <p:cNvSpPr txBox="1"/>
          <p:nvPr/>
        </p:nvSpPr>
        <p:spPr>
          <a:xfrm>
            <a:off x="8079754" y="1004116"/>
            <a:ext cx="203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10. Email </a:t>
            </a:r>
            <a:r>
              <a:rPr lang="fr-CA" dirty="0" err="1">
                <a:solidFill>
                  <a:schemeClr val="bg1"/>
                </a:solidFill>
              </a:rPr>
              <a:t>is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Verified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xmlns="" id="{F253470E-59C8-46D2-91E8-DA92B92F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1" y="1558113"/>
            <a:ext cx="5419184" cy="4111105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5381E698-39B7-4A3D-9E54-4FAE76D20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8101"/>
            <a:ext cx="6004271" cy="33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FFE44F-4757-4A00-96E8-2BE8D57F033C}"/>
              </a:ext>
            </a:extLst>
          </p:cNvPr>
          <p:cNvSpPr txBox="1"/>
          <p:nvPr/>
        </p:nvSpPr>
        <p:spPr>
          <a:xfrm>
            <a:off x="553605" y="406957"/>
            <a:ext cx="54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11. Login to </a:t>
            </a:r>
            <a:r>
              <a:rPr lang="fr-CA" dirty="0" err="1">
                <a:solidFill>
                  <a:schemeClr val="bg1"/>
                </a:solidFill>
              </a:rPr>
              <a:t>GSLifestyle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4B4DC9-6DA3-48F6-879D-CF57B3CF48A5}"/>
              </a:ext>
            </a:extLst>
          </p:cNvPr>
          <p:cNvSpPr txBox="1"/>
          <p:nvPr/>
        </p:nvSpPr>
        <p:spPr>
          <a:xfrm>
            <a:off x="6847174" y="1563953"/>
            <a:ext cx="449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12. </a:t>
            </a:r>
            <a:r>
              <a:rPr lang="fr-CA" dirty="0" err="1">
                <a:solidFill>
                  <a:schemeClr val="bg1"/>
                </a:solidFill>
              </a:rPr>
              <a:t>Upload</a:t>
            </a:r>
            <a:r>
              <a:rPr lang="fr-CA" dirty="0">
                <a:solidFill>
                  <a:schemeClr val="bg1"/>
                </a:solidFill>
              </a:rPr>
              <a:t> KYC and </a:t>
            </a:r>
            <a:r>
              <a:rPr lang="fr-CA" dirty="0" err="1">
                <a:solidFill>
                  <a:schemeClr val="bg1"/>
                </a:solidFill>
              </a:rPr>
              <a:t>Wait</a:t>
            </a:r>
            <a:r>
              <a:rPr lang="fr-CA" dirty="0">
                <a:solidFill>
                  <a:schemeClr val="bg1"/>
                </a:solidFill>
              </a:rPr>
              <a:t> for </a:t>
            </a:r>
            <a:r>
              <a:rPr lang="fr-CA" dirty="0" err="1">
                <a:solidFill>
                  <a:schemeClr val="bg1"/>
                </a:solidFill>
              </a:rPr>
              <a:t>it</a:t>
            </a:r>
            <a:r>
              <a:rPr lang="fr-CA" dirty="0">
                <a:solidFill>
                  <a:schemeClr val="bg1"/>
                </a:solidFill>
              </a:rPr>
              <a:t> to </a:t>
            </a:r>
            <a:r>
              <a:rPr lang="fr-CA" dirty="0" err="1">
                <a:solidFill>
                  <a:schemeClr val="bg1"/>
                </a:solidFill>
              </a:rPr>
              <a:t>be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approved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3BEA812-DE8B-4B2B-ADEB-956938634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5" y="868330"/>
            <a:ext cx="5808525" cy="5121340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0528CE84-4F67-4669-A0B6-12A670E6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06" y="2071459"/>
            <a:ext cx="5200381" cy="27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</Words>
  <Application>Microsoft Office PowerPoint</Application>
  <PresentationFormat>Bredbild</PresentationFormat>
  <Paragraphs>12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 SemiBold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Thibeault</dc:creator>
  <cp:lastModifiedBy>Mikael Eriksson</cp:lastModifiedBy>
  <cp:revision>3</cp:revision>
  <dcterms:created xsi:type="dcterms:W3CDTF">2021-02-03T01:47:13Z</dcterms:created>
  <dcterms:modified xsi:type="dcterms:W3CDTF">2021-02-03T08:20:30Z</dcterms:modified>
</cp:coreProperties>
</file>